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E37A1F1-904A-430B-9B98-CD339A7E0339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56BD-65E4-44E5-9D02-BC7E7CFA850A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786A-3B37-46D1-8571-080AA1975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3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426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6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36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1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1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767" y="5127302"/>
            <a:ext cx="923088" cy="37724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5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643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643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6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5873144"/>
            <a:ext cx="567428" cy="652251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6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05.03.2022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7" y="489549"/>
            <a:ext cx="7343979" cy="111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7" y="1599673"/>
            <a:ext cx="7343979" cy="48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2A161CFE-B190-4752-9E26-66DC8AEA74D4}" type="datetimeFigureOut">
              <a:rPr lang="ru-RU"/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606"/>
            <a:ext cx="620370" cy="63209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defTabSz="914239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641" algn="l" defTabSz="914179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5858" algn="just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algn="l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87" y="332656"/>
            <a:ext cx="7337192" cy="1105803"/>
          </a:xfrm>
        </p:spPr>
        <p:txBody>
          <a:bodyPr>
            <a:noAutofit/>
          </a:bodyPr>
          <a:lstStyle/>
          <a:p>
            <a:r>
              <a:rPr lang="ru-RU" alt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принимаемые </a:t>
            </a:r>
            <a:r>
              <a:rPr lang="ru-RU" altLang="ru-RU" sz="200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alt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УФНС РОССИИ по Ханты-мансийскому автономному округу-Югре</a:t>
            </a:r>
            <a:endParaRPr lang="ru-RU" sz="20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7" y="1412776"/>
            <a:ext cx="8568953" cy="2228819"/>
          </a:xfrm>
          <a:prstGeom prst="rect">
            <a:avLst/>
          </a:prstGeom>
        </p:spPr>
        <p:txBody>
          <a:bodyPr wrap="square" lIns="73664" tIns="36832" rIns="73664" bIns="36832">
            <a:spAutoFit/>
          </a:bodyPr>
          <a:lstStyle/>
          <a:p>
            <a:pPr marL="275725" algn="just" defTabSz="792894">
              <a:lnSpc>
                <a:spcPts val="2417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04.03.2022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возобновление работы Регионального ситуационного центра по мониторингу налогоплательщиков </a:t>
            </a:r>
            <a:endParaRPr lang="ru-RU" altLang="ru-RU" sz="2400" i="1" dirty="0" smtClean="0">
              <a:solidFill>
                <a:srgbClr val="14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электронной почты: </a:t>
            </a:r>
            <a:r>
              <a:rPr lang="en-US" altLang="ru-RU" sz="2400" b="1" i="1" u="sng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SC.R8600@</a:t>
            </a:r>
            <a:r>
              <a:rPr lang="en-US" altLang="ru-RU" sz="2400" b="1" i="1" u="sng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tax.gov</a:t>
            </a:r>
            <a:r>
              <a:rPr lang="en-US" altLang="ru-RU" sz="2400" b="1" i="1" u="sng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.ru</a:t>
            </a:r>
            <a:endParaRPr lang="ru-RU" altLang="ru-RU" sz="2400" b="1" i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endParaRPr lang="ru-RU" altLang="ru-RU" sz="2400" i="1" dirty="0" smtClean="0">
              <a:solidFill>
                <a:srgbClr val="14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телефоны: </a:t>
            </a:r>
            <a:r>
              <a:rPr lang="ru-RU" altLang="ru-RU" sz="2400" b="1" i="1" u="sng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24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(3467) 394-838, </a:t>
            </a:r>
            <a:r>
              <a:rPr lang="ru-RU" altLang="ru-RU" sz="24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394-877</a:t>
            </a:r>
            <a:endParaRPr lang="ru-RU" altLang="ru-RU" sz="24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центра: </a:t>
            </a: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Зиновьева Ольга Николаевна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22413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4005064"/>
            <a:ext cx="7992888" cy="2536596"/>
          </a:xfrm>
          <a:prstGeom prst="rect">
            <a:avLst/>
          </a:prstGeom>
        </p:spPr>
        <p:txBody>
          <a:bodyPr wrap="square" lIns="73664" tIns="36832" rIns="73664" bIns="36832">
            <a:spAutoFit/>
          </a:bodyPr>
          <a:lstStyle/>
          <a:p>
            <a:pPr marL="275725" algn="just" defTabSz="792894">
              <a:lnSpc>
                <a:spcPts val="2417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Ситуационного центра: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экономического состояния </a:t>
            </a:r>
            <a:r>
              <a:rPr lang="ru-RU" alt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-образующих организаций  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коммуникаций между налогоплательщиками и федеральными структурами, с целью оценки принимаемых мер по стабилизации экономики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и анализ обращений и принятие конкретных мер, в пределах компетенции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принимаемые Меры УФНС РОССИИ по Ханты-мансийскому автономному округу-Югре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Ульянов Андрей Леонидович</dc:creator>
  <cp:lastModifiedBy>Щеглов Кирилл Евгеньевич</cp:lastModifiedBy>
  <cp:revision>15</cp:revision>
  <cp:lastPrinted>2022-03-05T04:21:40Z</cp:lastPrinted>
  <dcterms:created xsi:type="dcterms:W3CDTF">2020-03-26T03:18:14Z</dcterms:created>
  <dcterms:modified xsi:type="dcterms:W3CDTF">2022-03-05T07:05:24Z</dcterms:modified>
</cp:coreProperties>
</file>